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3"/>
  </p:notesMasterIdLst>
  <p:handoutMasterIdLst>
    <p:handoutMasterId r:id="rId4"/>
  </p:handoutMasterIdLst>
  <p:sldIdLst>
    <p:sldId id="261" r:id="rId2"/>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44" autoAdjust="0"/>
  </p:normalViewPr>
  <p:slideViewPr>
    <p:cSldViewPr snapToGrid="0">
      <p:cViewPr varScale="1">
        <p:scale>
          <a:sx n="122" d="100"/>
          <a:sy n="122" d="100"/>
        </p:scale>
        <p:origin x="179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0" y="2535215"/>
            <a:ext cx="7891305" cy="741210"/>
          </a:xfrm>
        </p:spPr>
        <p:txBody>
          <a:bodyPr/>
          <a:lstStyle/>
          <a:p>
            <a:r>
              <a:rPr lang="en-US" dirty="0"/>
              <a:t>Module 3: Troubleshooting inputs in the Splunk Add-on for GCP</a:t>
            </a:r>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348</TotalTime>
  <Words>27</Words>
  <Application>Microsoft Macintosh PowerPoint</Application>
  <PresentationFormat>On-screen Show (16:9)</PresentationFormat>
  <Paragraphs>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.LucidaGrandeUI</vt:lpstr>
      <vt:lpstr>ＭＳ Ｐゴシック</vt:lpstr>
      <vt:lpstr>Arial</vt:lpstr>
      <vt:lpstr>Calibri</vt:lpstr>
      <vt:lpstr>Splunk2017</vt:lpstr>
      <vt:lpstr>Cooking with GCP and Splunk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34</cp:revision>
  <dcterms:created xsi:type="dcterms:W3CDTF">2017-04-27T19:27:17Z</dcterms:created>
  <dcterms:modified xsi:type="dcterms:W3CDTF">2018-12-20T23:16:47Z</dcterms:modified>
</cp:coreProperties>
</file>